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4"/>
  </p:notesMasterIdLst>
  <p:sldIdLst>
    <p:sldId id="257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https://www.youtube.com/watch?v=y5sLQyV8O40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4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8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https://www.youtube.com/watch?v=XxDtrw4KdYQ</a:t>
            </a:r>
          </a:p>
          <a:p>
            <a:r>
              <a:rPr lang="en-US" dirty="0"/>
              <a:t>https://www.youtube.com/watch?v=9_zwIyutN7o</a:t>
            </a:r>
          </a:p>
          <a:p>
            <a:r>
              <a:rPr lang="en-US"/>
              <a:t>https://www.youtube.com/watch?v=6n5ngB88DHU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C0FAF-D2D6-D0D0-9FB7-DCC204AC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519"/>
            <a:ext cx="12192000" cy="45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E01B6-D757-11B3-5AE8-6946CA7A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252"/>
            <a:ext cx="12192000" cy="41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F59F-7286-0D3D-D12D-17CE6D89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414152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C95F-F4A0-6567-2173-1810A933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768"/>
            <a:ext cx="12192000" cy="6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7E996-36C6-86C6-A965-3C3E0EC1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43"/>
            <a:ext cx="12192000" cy="56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2B9DC-CF49-8929-9D98-E43D1223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11"/>
            <a:ext cx="12192000" cy="55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82A-311F-0546-53B9-98BCD596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14993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9B372-3777-54CF-577E-BA9F6644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" y="266069"/>
            <a:ext cx="8343935" cy="3426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465D3-AEF7-AC62-D292-C03D6201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50" y="3827177"/>
            <a:ext cx="8467834" cy="27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7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5FFA72-A6F6-44DE-6881-CDEA6831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441"/>
            <a:ext cx="12192000" cy="15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9C046-DF09-B6C3-D407-906B0571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487"/>
            <a:ext cx="12192000" cy="56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04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3679</TotalTime>
  <Words>91</Words>
  <Application>Microsoft Office PowerPoint</Application>
  <PresentationFormat>Widescreen</PresentationFormat>
  <Paragraphs>13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Google cloud generative ai overview Part 7</vt:lpstr>
      <vt:lpstr>Decoding Strategies</vt:lpstr>
      <vt:lpstr>PowerPoint Presentation</vt:lpstr>
      <vt:lpstr>PowerPoint Presentation</vt:lpstr>
      <vt:lpstr>PowerPoint Presentation</vt:lpstr>
      <vt:lpstr>Retrieval Augmented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22</cp:revision>
  <dcterms:created xsi:type="dcterms:W3CDTF">2024-06-30T01:37:58Z</dcterms:created>
  <dcterms:modified xsi:type="dcterms:W3CDTF">2024-08-24T15:55:47Z</dcterms:modified>
</cp:coreProperties>
</file>